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sldIdLst>
    <p:sldId id="256" r:id="rId2"/>
    <p:sldId id="317" r:id="rId3"/>
    <p:sldId id="318" r:id="rId4"/>
    <p:sldId id="320" r:id="rId5"/>
    <p:sldId id="319" r:id="rId6"/>
    <p:sldId id="321" r:id="rId7"/>
    <p:sldId id="322" r:id="rId8"/>
    <p:sldId id="304" r:id="rId9"/>
    <p:sldId id="303" r:id="rId10"/>
    <p:sldId id="258" r:id="rId11"/>
    <p:sldId id="296" r:id="rId12"/>
    <p:sldId id="313" r:id="rId13"/>
    <p:sldId id="314" r:id="rId14"/>
    <p:sldId id="315" r:id="rId15"/>
    <p:sldId id="311" r:id="rId16"/>
    <p:sldId id="312" r:id="rId17"/>
    <p:sldId id="316" r:id="rId18"/>
    <p:sldId id="309" r:id="rId19"/>
    <p:sldId id="292" r:id="rId20"/>
    <p:sldId id="306" r:id="rId21"/>
    <p:sldId id="310" r:id="rId22"/>
    <p:sldId id="293" r:id="rId23"/>
    <p:sldId id="298" r:id="rId24"/>
    <p:sldId id="294" r:id="rId25"/>
    <p:sldId id="299" r:id="rId26"/>
    <p:sldId id="300" r:id="rId27"/>
    <p:sldId id="301" r:id="rId28"/>
    <p:sldId id="302" r:id="rId29"/>
    <p:sldId id="305" r:id="rId30"/>
    <p:sldId id="297" r:id="rId31"/>
    <p:sldId id="259" r:id="rId32"/>
    <p:sldId id="260" r:id="rId33"/>
    <p:sldId id="261" r:id="rId34"/>
    <p:sldId id="262" r:id="rId35"/>
    <p:sldId id="263" r:id="rId36"/>
    <p:sldId id="264" r:id="rId37"/>
    <p:sldId id="286" r:id="rId38"/>
    <p:sldId id="282" r:id="rId39"/>
    <p:sldId id="288" r:id="rId40"/>
    <p:sldId id="287" r:id="rId41"/>
    <p:sldId id="290" r:id="rId42"/>
    <p:sldId id="291" r:id="rId43"/>
    <p:sldId id="270" r:id="rId44"/>
    <p:sldId id="289" r:id="rId45"/>
    <p:sldId id="265" r:id="rId46"/>
    <p:sldId id="281" r:id="rId47"/>
    <p:sldId id="266" r:id="rId48"/>
    <p:sldId id="267" r:id="rId49"/>
    <p:sldId id="268" r:id="rId50"/>
    <p:sldId id="269" r:id="rId51"/>
    <p:sldId id="283" r:id="rId52"/>
    <p:sldId id="285" r:id="rId53"/>
    <p:sldId id="271" r:id="rId54"/>
    <p:sldId id="272" r:id="rId55"/>
    <p:sldId id="273" r:id="rId56"/>
    <p:sldId id="274" r:id="rId57"/>
    <p:sldId id="275" r:id="rId58"/>
    <p:sldId id="276" r:id="rId59"/>
    <p:sldId id="277" r:id="rId60"/>
    <p:sldId id="278" r:id="rId61"/>
    <p:sldId id="279" r:id="rId62"/>
    <p:sldId id="280" r:id="rId63"/>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80387" autoAdjust="0"/>
  </p:normalViewPr>
  <p:slideViewPr>
    <p:cSldViewPr snapToGrid="0">
      <p:cViewPr>
        <p:scale>
          <a:sx n="100" d="100"/>
          <a:sy n="100" d="100"/>
        </p:scale>
        <p:origin x="12" y="546"/>
      </p:cViewPr>
      <p:guideLst>
        <p:guide orient="horz" pos="2954"/>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06/19/2025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22</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24</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25</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26</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27</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28</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29</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7.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8.svg"/><Relationship Id="rId9" Type="http://schemas.openxmlformats.org/officeDocument/2006/relationships/image" Target="../media/image1610.png"/><Relationship Id="rId14" Type="http://schemas.openxmlformats.org/officeDocument/2006/relationships/image" Target="../media/image211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32.svg"/><Relationship Id="rId21" Type="http://schemas.openxmlformats.org/officeDocument/2006/relationships/image" Target="../media/image32.png"/><Relationship Id="rId7" Type="http://schemas.openxmlformats.org/officeDocument/2006/relationships/image" Target="../media/image6.png"/><Relationship Id="rId17" Type="http://schemas.openxmlformats.org/officeDocument/2006/relationships/image" Target="../media/image39.png"/><Relationship Id="rId25"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43.png"/><Relationship Id="rId5" Type="http://schemas.openxmlformats.org/officeDocument/2006/relationships/image" Target="../media/image34.svg"/><Relationship Id="rId15" Type="http://schemas.openxmlformats.org/officeDocument/2006/relationships/image" Target="../media/image37.png"/><Relationship Id="rId23"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331.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png"/><Relationship Id="rId18" Type="http://schemas.openxmlformats.org/officeDocument/2006/relationships/image" Target="../media/image40.png"/><Relationship Id="rId3" Type="http://schemas.openxmlformats.org/officeDocument/2006/relationships/image" Target="../media/image32.svg"/><Relationship Id="rId21"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48.png"/><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7.png"/><Relationship Id="rId5" Type="http://schemas.openxmlformats.org/officeDocument/2006/relationships/image" Target="../media/image46.svg"/><Relationship Id="rId15" Type="http://schemas.openxmlformats.org/officeDocument/2006/relationships/image" Target="../media/image37.png"/><Relationship Id="rId10" Type="http://schemas.openxmlformats.org/officeDocument/2006/relationships/image" Target="../media/image321.png"/><Relationship Id="rId19"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51.svg"/><Relationship Id="rId21" Type="http://schemas.openxmlformats.org/officeDocument/2006/relationships/image" Target="../media/image43.png"/><Relationship Id="rId7" Type="http://schemas.openxmlformats.org/officeDocument/2006/relationships/image" Target="../media/image6.png"/><Relationship Id="rId17" Type="http://schemas.openxmlformats.org/officeDocument/2006/relationships/image" Target="../media/image39.png"/><Relationship Id="rId25"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54.png"/><Relationship Id="rId5" Type="http://schemas.openxmlformats.org/officeDocument/2006/relationships/image" Target="../media/image32.svg"/><Relationship Id="rId15" Type="http://schemas.openxmlformats.org/officeDocument/2006/relationships/image" Target="../media/image37.png"/><Relationship Id="rId23" Type="http://schemas.openxmlformats.org/officeDocument/2006/relationships/image" Target="../media/image53.png"/><Relationship Id="rId19" Type="http://schemas.openxmlformats.org/officeDocument/2006/relationships/image" Target="../media/image41.png"/><Relationship Id="rId10" Type="http://schemas.openxmlformats.org/officeDocument/2006/relationships/image" Target="../media/image321.png"/><Relationship Id="rId4" Type="http://schemas.openxmlformats.org/officeDocument/2006/relationships/image" Target="../media/image31.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8.svg"/><Relationship Id="rId9" Type="http://schemas.openxmlformats.org/officeDocument/2006/relationships/image" Target="../media/image61.png"/><Relationship Id="rId1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6.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9.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8.sv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7.png"/><Relationship Id="rId9" Type="http://schemas.openxmlformats.org/officeDocument/2006/relationships/image" Target="../media/image71.png"/><Relationship Id="rId14" Type="http://schemas.openxmlformats.org/officeDocument/2006/relationships/image" Target="../media/image51.svg"/></Relationships>
</file>

<file path=ppt/slides/_rels/slide1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3.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8.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320.png"/><Relationship Id="rId14" Type="http://schemas.openxmlformats.org/officeDocument/2006/relationships/image" Target="../media/image46.png"/><Relationship Id="rId22" Type="http://schemas.openxmlformats.org/officeDocument/2006/relationships/image" Target="../media/image530.png"/></Relationships>
</file>

<file path=ppt/slides/_rels/slide19.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7.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8.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7.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8.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7.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8.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28.png"/><Relationship Id="rId22"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8.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2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8.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75.svg"/><Relationship Id="rId19" Type="http://schemas.openxmlformats.org/officeDocument/2006/relationships/image" Target="../media/image165.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60.png"/><Relationship Id="rId22" Type="http://schemas.openxmlformats.org/officeDocument/2006/relationships/image" Target="../media/image168.png"/></Relationships>
</file>

<file path=ppt/slides/_rels/slide26.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90.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8.svg"/><Relationship Id="rId15" Type="http://schemas.openxmlformats.org/officeDocument/2006/relationships/image" Target="../media/image177.png"/><Relationship Id="rId10" Type="http://schemas.openxmlformats.org/officeDocument/2006/relationships/image" Target="../media/image75.svg"/><Relationship Id="rId19" Type="http://schemas.openxmlformats.org/officeDocument/2006/relationships/image" Target="../media/image181.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76.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8.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78.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8.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87.png"/></Relationships>
</file>

<file path=ppt/slides/_rels/slide29.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0.png"/><Relationship Id="rId5" Type="http://schemas.openxmlformats.org/officeDocument/2006/relationships/image" Target="../media/image7.png"/><Relationship Id="rId10" Type="http://schemas.openxmlformats.org/officeDocument/2006/relationships/image" Target="../media/image79.png"/><Relationship Id="rId4" Type="http://schemas.openxmlformats.org/officeDocument/2006/relationships/image" Target="../media/image6.png"/><Relationship Id="rId9" Type="http://schemas.openxmlformats.org/officeDocument/2006/relationships/image" Target="../media/image7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93.png"/><Relationship Id="rId10" Type="http://schemas.openxmlformats.org/officeDocument/2006/relationships/image" Target="../media/image203.png"/><Relationship Id="rId4" Type="http://schemas.openxmlformats.org/officeDocument/2006/relationships/image" Target="../media/image92.png"/><Relationship Id="rId9" Type="http://schemas.openxmlformats.org/officeDocument/2006/relationships/image" Target="../media/image116.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93.png"/><Relationship Id="rId9"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93.png"/><Relationship Id="rId7" Type="http://schemas.openxmlformats.org/officeDocument/2006/relationships/image" Target="../media/image21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08.png"/><Relationship Id="rId4" Type="http://schemas.openxmlformats.org/officeDocument/2006/relationships/image" Target="../media/image2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93.png"/><Relationship Id="rId7" Type="http://schemas.openxmlformats.org/officeDocument/2006/relationships/image" Target="../media/image21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08.png"/><Relationship Id="rId4" Type="http://schemas.openxmlformats.org/officeDocument/2006/relationships/image" Target="../media/image207.png"/></Relationships>
</file>

<file path=ppt/slides/_rels/slide3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119.png"/><Relationship Id="rId9" Type="http://schemas.openxmlformats.org/officeDocument/2006/relationships/image" Target="../media/image218.png"/></Relationships>
</file>

<file path=ppt/slides/_rels/slide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3.svg"/><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198.png"/><Relationship Id="rId7" Type="http://schemas.openxmlformats.org/officeDocument/2006/relationships/image" Target="../media/image21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19.png"/><Relationship Id="rId9" Type="http://schemas.openxmlformats.org/officeDocument/2006/relationships/image" Target="../media/image232.png"/></Relationships>
</file>

<file path=ppt/slides/_rels/slide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1.png"/><Relationship Id="rId1" Type="http://schemas.openxmlformats.org/officeDocument/2006/relationships/slideLayout" Target="../slideLayouts/slideLayout13.xml"/><Relationship Id="rId4" Type="http://schemas.openxmlformats.org/officeDocument/2006/relationships/image" Target="../media/image179.png"/></Relationships>
</file>

<file path=ppt/slides/_rels/slide4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9.png"/><Relationship Id="rId2" Type="http://schemas.openxmlformats.org/officeDocument/2006/relationships/image" Target="../media/image223.png"/><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92.png"/><Relationship Id="rId7" Type="http://schemas.openxmlformats.org/officeDocument/2006/relationships/image" Target="../media/image226.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36.png"/><Relationship Id="rId4" Type="http://schemas.openxmlformats.org/officeDocument/2006/relationships/image" Target="../media/image93.png"/><Relationship Id="rId9" Type="http://schemas.openxmlformats.org/officeDocument/2006/relationships/image" Target="../media/image229.png"/></Relationships>
</file>

<file path=ppt/slides/_rels/slide4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5.png"/><Relationship Id="rId1" Type="http://schemas.openxmlformats.org/officeDocument/2006/relationships/slideLayout" Target="../slideLayouts/slideLayout1.xml"/><Relationship Id="rId5" Type="http://schemas.openxmlformats.org/officeDocument/2006/relationships/image" Target="../media/image224.png"/><Relationship Id="rId4" Type="http://schemas.openxmlformats.org/officeDocument/2006/relationships/image" Target="../media/image237.png"/></Relationships>
</file>

<file path=ppt/slides/_rels/slide4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48.png"/><Relationship Id="rId7" Type="http://schemas.openxmlformats.org/officeDocument/2006/relationships/image" Target="../media/image240.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24.png"/></Relationships>
</file>

<file path=ppt/slides/_rels/slide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svg"/><Relationship Id="rId2"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6.png"/><Relationship Id="rId5" Type="http://schemas.openxmlformats.org/officeDocument/2006/relationships/image" Target="../media/image7.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image" Target="../media/image84.png"/><Relationship Id="rId14" Type="http://schemas.openxmlformats.org/officeDocument/2006/relationships/image" Target="../media/image88.png"/></Relationships>
</file>

<file path=ppt/slides/_rels/slide5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5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5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6.png"/><Relationship Id="rId3" Type="http://schemas.openxmlformats.org/officeDocument/2006/relationships/image" Target="../media/image92.png"/><Relationship Id="rId7" Type="http://schemas.openxmlformats.org/officeDocument/2006/relationships/image" Target="../media/image251.png"/><Relationship Id="rId12" Type="http://schemas.openxmlformats.org/officeDocument/2006/relationships/image" Target="../media/image229.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47.png"/><Relationship Id="rId11" Type="http://schemas.openxmlformats.org/officeDocument/2006/relationships/image" Target="../media/image255.png"/><Relationship Id="rId5" Type="http://schemas.openxmlformats.org/officeDocument/2006/relationships/image" Target="../media/image236.png"/><Relationship Id="rId10" Type="http://schemas.openxmlformats.org/officeDocument/2006/relationships/image" Target="../media/image254.png"/><Relationship Id="rId4" Type="http://schemas.openxmlformats.org/officeDocument/2006/relationships/image" Target="../media/image93.png"/><Relationship Id="rId9" Type="http://schemas.openxmlformats.org/officeDocument/2006/relationships/image" Target="../media/image253.png"/></Relationships>
</file>

<file path=ppt/slides/_rels/slide5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55.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5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58.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59.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5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93.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63.png"/><Relationship Id="rId2" Type="http://schemas.openxmlformats.org/officeDocument/2006/relationships/image" Target="../media/image92.png"/><Relationship Id="rId16" Type="http://schemas.openxmlformats.org/officeDocument/2006/relationships/image" Target="../media/image262.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61.png"/><Relationship Id="rId10" Type="http://schemas.openxmlformats.org/officeDocument/2006/relationships/image" Target="../media/image258.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60.png"/></Relationships>
</file>

<file path=ppt/slides/_rels/slide5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63.png"/><Relationship Id="rId2" Type="http://schemas.openxmlformats.org/officeDocument/2006/relationships/image" Target="../media/image264.jpeg"/><Relationship Id="rId1" Type="http://schemas.openxmlformats.org/officeDocument/2006/relationships/slideLayout" Target="../slideLayouts/slideLayout1.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5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75.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8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93.png"/><Relationship Id="rId4" Type="http://schemas.openxmlformats.org/officeDocument/2006/relationships/image" Target="../media/image269.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hyperlink" Target="https://doi.org/10.21203/rs.3.rs-90701/v1" TargetMode="Externa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10</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11</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12</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14</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15</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16</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17</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18</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19</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20</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21</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22</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29</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31</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35</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41</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42</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5</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1672202"/>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390713"/>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027885"/>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627233"/>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14010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554917"/>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423795"/>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423795"/>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573434"/>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573434"/>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1884547"/>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6</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2"/>
            <a:ext cx="11558472" cy="215444"/>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7</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302779" y="848498"/>
            <a:ext cx="5169249" cy="2580502"/>
          </a:xfrm>
          <a:prstGeom prst="rect">
            <a:avLst/>
          </a:prstGeom>
        </p:spPr>
      </p:pic>
      <p:cxnSp>
        <p:nvCxnSpPr>
          <p:cNvPr id="6" name="Straight Arrow Connector 5">
            <a:extLst>
              <a:ext uri="{FF2B5EF4-FFF2-40B4-BE49-F238E27FC236}">
                <a16:creationId xmlns:a16="http://schemas.microsoft.com/office/drawing/2014/main" id="{EC8668FF-FF73-A19C-8E4B-1E426994DFF8}"/>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98C2DA-1D3F-DCB4-87D5-70E564EE6577}"/>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87632A-D288-B550-9E51-38060DF8FEF8}"/>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34B7379-7CCF-613D-537A-C1776CD9903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8CE13CE-9F28-8948-5D68-A83BFEF7B015}"/>
                  </a:ext>
                </a:extLst>
              </p:cNvPr>
              <p:cNvSpPr txBox="1"/>
              <p:nvPr/>
            </p:nvSpPr>
            <p:spPr>
              <a:xfrm>
                <a:off x="7626837" y="2303378"/>
                <a:ext cx="3304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19" name="TextBox 18">
                <a:extLst>
                  <a:ext uri="{FF2B5EF4-FFF2-40B4-BE49-F238E27FC236}">
                    <a16:creationId xmlns:a16="http://schemas.microsoft.com/office/drawing/2014/main" id="{68CE13CE-9F28-8948-5D68-A83BFEF7B015}"/>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4"/>
                <a:stretch>
                  <a:fillRect l="-24074"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FFDB5FF-2490-A4CF-741F-89E5FC7ABE2E}"/>
                  </a:ext>
                </a:extLst>
              </p:cNvPr>
              <p:cNvSpPr txBox="1"/>
              <p:nvPr/>
            </p:nvSpPr>
            <p:spPr>
              <a:xfrm>
                <a:off x="5888653" y="585580"/>
                <a:ext cx="338041" cy="2989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20" name="TextBox 19">
                <a:extLst>
                  <a:ext uri="{FF2B5EF4-FFF2-40B4-BE49-F238E27FC236}">
                    <a16:creationId xmlns:a16="http://schemas.microsoft.com/office/drawing/2014/main" id="{2FFDB5FF-2490-A4CF-741F-89E5FC7ABE2E}"/>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5"/>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82FA0229-7FF2-D10D-1010-3D21235D0EBA}"/>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157612-12A6-56C9-5DCD-F01F0C86DC4D}"/>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F10099-1323-56D0-F75E-DEC7B47A11F0}"/>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EFA147-7424-8AFA-6300-1C9D5588219E}"/>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3688C8-ABBD-4B1F-60AE-3F32D8A93CAC}"/>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84479B-CB3E-75D2-0E05-7ED53982AB34}"/>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31BDC-A21C-D932-9B1A-5AD5E0E360E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8312ED-5FDC-D26B-8717-3D96C1ED9D42}"/>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C199CC-D8AF-6F4F-3108-336EEF61E596}"/>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64C6F05-FFD4-D5C4-6520-E7CE217F4032}"/>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790CE58-C0F7-3545-6A52-9842B5694F0F}"/>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590BC3B2-154F-6028-E97E-D4592E4BE292}"/>
                  </a:ext>
                </a:extLst>
              </p:cNvPr>
              <p:cNvSpPr txBox="1"/>
              <p:nvPr/>
            </p:nvSpPr>
            <p:spPr>
              <a:xfrm>
                <a:off x="10316999" y="2318248"/>
                <a:ext cx="3304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35" name="TextBox 34">
                <a:extLst>
                  <a:ext uri="{FF2B5EF4-FFF2-40B4-BE49-F238E27FC236}">
                    <a16:creationId xmlns:a16="http://schemas.microsoft.com/office/drawing/2014/main" id="{590BC3B2-154F-6028-E97E-D4592E4BE292}"/>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55D9186-6657-D109-8C63-86F475F77089}"/>
                  </a:ext>
                </a:extLst>
              </p:cNvPr>
              <p:cNvSpPr txBox="1"/>
              <p:nvPr/>
            </p:nvSpPr>
            <p:spPr>
              <a:xfrm>
                <a:off x="8578815" y="600450"/>
                <a:ext cx="338041" cy="2989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36" name="TextBox 35">
                <a:extLst>
                  <a:ext uri="{FF2B5EF4-FFF2-40B4-BE49-F238E27FC236}">
                    <a16:creationId xmlns:a16="http://schemas.microsoft.com/office/drawing/2014/main" id="{855D9186-6657-D109-8C63-86F475F77089}"/>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91C4A965-760F-6A6E-A96F-D46903628C1A}"/>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C25C7B-D484-5FF1-6AFB-30114C54447A}"/>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E7C2CF-27DA-8048-7197-90A20FD292A0}"/>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D275179-67F2-E6A7-CBAA-B82A52C57930}"/>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4385699-C3EF-CDD0-3824-85F802F24BB1}"/>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B8B478-D8A2-3EBD-47F7-C9A906AC6271}"/>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D6DDA2-8C9A-8803-07D4-43A7E105AABD}"/>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0A12AAF-9904-80E5-73B8-4B760EF76279}"/>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A223D9-9BE6-0ECB-735B-D89B1306241B}"/>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C12193-D8B3-2C21-7D6E-CCD629FCD191}"/>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1835B8B-2AE7-A255-F0F3-2B21638E85F0}"/>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0462B45-4B51-4A00-F86C-7824CC1DC2E4}"/>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F4D8274-1511-536A-80C0-D7E1D7BA58BE}"/>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BC095C-A35A-DCE9-13F7-DF0CE9AA00E6}"/>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B54FAAA-740B-6DB8-8C83-E3E34F68AD81}"/>
                  </a:ext>
                </a:extLst>
              </p:cNvPr>
              <p:cNvSpPr txBox="1"/>
              <p:nvPr/>
            </p:nvSpPr>
            <p:spPr>
              <a:xfrm>
                <a:off x="10295079" y="5784302"/>
                <a:ext cx="3304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51" name="TextBox 50">
                <a:extLst>
                  <a:ext uri="{FF2B5EF4-FFF2-40B4-BE49-F238E27FC236}">
                    <a16:creationId xmlns:a16="http://schemas.microsoft.com/office/drawing/2014/main" id="{9B54FAAA-740B-6DB8-8C83-E3E34F68AD81}"/>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8"/>
                <a:stretch>
                  <a:fillRect l="-24074"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1F8F9F48-EB4C-79D4-FA35-AD4B586FDE25}"/>
                  </a:ext>
                </a:extLst>
              </p:cNvPr>
              <p:cNvSpPr txBox="1"/>
              <p:nvPr/>
            </p:nvSpPr>
            <p:spPr>
              <a:xfrm>
                <a:off x="8556895" y="4066504"/>
                <a:ext cx="338041" cy="2989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52" name="TextBox 51">
                <a:extLst>
                  <a:ext uri="{FF2B5EF4-FFF2-40B4-BE49-F238E27FC236}">
                    <a16:creationId xmlns:a16="http://schemas.microsoft.com/office/drawing/2014/main" id="{1F8F9F48-EB4C-79D4-FA35-AD4B586FDE25}"/>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9"/>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974A8565-4AF1-4B7C-1668-D656CF7BE175}"/>
              </a:ext>
            </a:extLst>
          </p:cNvPr>
          <p:cNvCxnSpPr/>
          <p:nvPr/>
        </p:nvCxnSpPr>
        <p:spPr>
          <a:xfrm>
            <a:off x="9456199" y="435508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239EDF-E76D-9024-FA04-5C642D592AB4}"/>
              </a:ext>
            </a:extLst>
          </p:cNvPr>
          <p:cNvCxnSpPr/>
          <p:nvPr/>
        </p:nvCxnSpPr>
        <p:spPr>
          <a:xfrm>
            <a:off x="9792506" y="43467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DB2C75-8C16-D97C-9CE1-A45CF9357E83}"/>
              </a:ext>
            </a:extLst>
          </p:cNvPr>
          <p:cNvCxnSpPr/>
          <p:nvPr/>
        </p:nvCxnSpPr>
        <p:spPr>
          <a:xfrm>
            <a:off x="10107768" y="435508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026063-1946-4EB8-333A-EED7C4CCB619}"/>
              </a:ext>
            </a:extLst>
          </p:cNvPr>
          <p:cNvCxnSpPr/>
          <p:nvPr/>
        </p:nvCxnSpPr>
        <p:spPr>
          <a:xfrm>
            <a:off x="10448170" y="43467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30F362-9A84-DBC1-7BDC-726B7D872849}"/>
              </a:ext>
            </a:extLst>
          </p:cNvPr>
          <p:cNvCxnSpPr>
            <a:cxnSpLocks/>
          </p:cNvCxnSpPr>
          <p:nvPr/>
        </p:nvCxnSpPr>
        <p:spPr>
          <a:xfrm rot="16200000">
            <a:off x="9811386" y="370256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0F6A71-7FDC-BA72-94D6-BF8624B87C94}"/>
              </a:ext>
            </a:extLst>
          </p:cNvPr>
          <p:cNvCxnSpPr>
            <a:cxnSpLocks/>
          </p:cNvCxnSpPr>
          <p:nvPr/>
        </p:nvCxnSpPr>
        <p:spPr>
          <a:xfrm rot="16200000">
            <a:off x="9800170" y="404439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FCC924-C7C4-1796-F8D2-BD50D188BAA3}"/>
              </a:ext>
            </a:extLst>
          </p:cNvPr>
          <p:cNvCxnSpPr>
            <a:cxnSpLocks/>
          </p:cNvCxnSpPr>
          <p:nvPr/>
        </p:nvCxnSpPr>
        <p:spPr>
          <a:xfrm rot="16200000">
            <a:off x="9824946" y="437249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AAAE3D-C579-6851-71DF-A3F7F49196D3}"/>
              </a:ext>
            </a:extLst>
          </p:cNvPr>
          <p:cNvCxnSpPr>
            <a:cxnSpLocks/>
          </p:cNvCxnSpPr>
          <p:nvPr/>
        </p:nvCxnSpPr>
        <p:spPr>
          <a:xfrm rot="16200000">
            <a:off x="9824946" y="469614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F30BF02C-0251-6A39-0262-BA19341CD60B}"/>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p:sp>
            <p:nvSpPr>
              <p:cNvPr id="61" name="TextBox 60">
                <a:extLst>
                  <a:ext uri="{FF2B5EF4-FFF2-40B4-BE49-F238E27FC236}">
                    <a16:creationId xmlns:a16="http://schemas.microsoft.com/office/drawing/2014/main" id="{F30BF02C-0251-6A39-0262-BA19341CD60B}"/>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10"/>
                <a:stretch>
                  <a:fillRect l="-4054"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9252F063-504F-857B-734A-E9D37850977E}"/>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p:sp>
            <p:nvSpPr>
              <p:cNvPr id="62" name="TextBox 61">
                <a:extLst>
                  <a:ext uri="{FF2B5EF4-FFF2-40B4-BE49-F238E27FC236}">
                    <a16:creationId xmlns:a16="http://schemas.microsoft.com/office/drawing/2014/main" id="{9252F063-504F-857B-734A-E9D37850977E}"/>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11"/>
                <a:stretch>
                  <a:fillRect l="-3347" t="-8197" b="-24590"/>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19DFB747-3CF0-6D58-142D-796061BE6386}"/>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724F67E-17E1-6C54-AA1D-15FC660EA025}"/>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p:sp>
            <p:nvSpPr>
              <p:cNvPr id="65" name="TextBox 64">
                <a:extLst>
                  <a:ext uri="{FF2B5EF4-FFF2-40B4-BE49-F238E27FC236}">
                    <a16:creationId xmlns:a16="http://schemas.microsoft.com/office/drawing/2014/main" id="{2724F67E-17E1-6C54-AA1D-15FC660EA025}"/>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2"/>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D806E6FD-8EC8-2BC1-C114-64BB68E0C82F}"/>
              </a:ext>
            </a:extLst>
          </p:cNvPr>
          <p:cNvCxnSpPr>
            <a:cxnSpLocks/>
          </p:cNvCxnSpPr>
          <p:nvPr/>
        </p:nvCxnSpPr>
        <p:spPr>
          <a:xfrm>
            <a:off x="3899381" y="5474311"/>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1CDA4052-2770-7D77-CA83-3516C1B26C94}"/>
                  </a:ext>
                </a:extLst>
              </p:cNvPr>
              <p:cNvSpPr txBox="1"/>
              <p:nvPr/>
            </p:nvSpPr>
            <p:spPr>
              <a:xfrm>
                <a:off x="7465704" y="5630222"/>
                <a:ext cx="16113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p:sp>
            <p:nvSpPr>
              <p:cNvPr id="68" name="TextBox 67">
                <a:extLst>
                  <a:ext uri="{FF2B5EF4-FFF2-40B4-BE49-F238E27FC236}">
                    <a16:creationId xmlns:a16="http://schemas.microsoft.com/office/drawing/2014/main" id="{1CDA4052-2770-7D77-CA83-3516C1B26C94}"/>
                  </a:ext>
                </a:extLst>
              </p:cNvPr>
              <p:cNvSpPr txBox="1">
                <a:spLocks noRot="1" noChangeAspect="1" noMove="1" noResize="1" noEditPoints="1" noAdjustHandles="1" noChangeArrowheads="1" noChangeShapeType="1" noTextEdit="1"/>
              </p:cNvSpPr>
              <p:nvPr/>
            </p:nvSpPr>
            <p:spPr>
              <a:xfrm>
                <a:off x="7465704" y="5630222"/>
                <a:ext cx="161133" cy="276999"/>
              </a:xfrm>
              <a:prstGeom prst="rect">
                <a:avLst/>
              </a:prstGeom>
              <a:blipFill>
                <a:blip r:embed="rId13"/>
                <a:stretch>
                  <a:fillRect l="-30769" r="-23077" b="-666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E7E613B-497C-D004-5FCC-39779C71D412}"/>
              </a:ext>
            </a:extLst>
          </p:cNvPr>
          <p:cNvCxnSpPr>
            <a:cxnSpLocks/>
          </p:cNvCxnSpPr>
          <p:nvPr/>
        </p:nvCxnSpPr>
        <p:spPr>
          <a:xfrm flipV="1">
            <a:off x="4051781" y="3786567"/>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6678E4CD-3AD0-0060-92EB-32E0EFA6323F}"/>
                  </a:ext>
                </a:extLst>
              </p:cNvPr>
              <p:cNvSpPr txBox="1"/>
              <p:nvPr/>
            </p:nvSpPr>
            <p:spPr>
              <a:xfrm>
                <a:off x="3573484" y="3658012"/>
                <a:ext cx="402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p:sp>
            <p:nvSpPr>
              <p:cNvPr id="71" name="TextBox 70">
                <a:extLst>
                  <a:ext uri="{FF2B5EF4-FFF2-40B4-BE49-F238E27FC236}">
                    <a16:creationId xmlns:a16="http://schemas.microsoft.com/office/drawing/2014/main" id="{6678E4CD-3AD0-0060-92EB-32E0EFA6323F}"/>
                  </a:ext>
                </a:extLst>
              </p:cNvPr>
              <p:cNvSpPr txBox="1">
                <a:spLocks noRot="1" noChangeAspect="1" noMove="1" noResize="1" noEditPoints="1" noAdjustHandles="1" noChangeArrowheads="1" noChangeShapeType="1" noTextEdit="1"/>
              </p:cNvSpPr>
              <p:nvPr/>
            </p:nvSpPr>
            <p:spPr>
              <a:xfrm>
                <a:off x="3573484" y="3658012"/>
                <a:ext cx="402097" cy="369332"/>
              </a:xfrm>
              <a:prstGeom prst="rect">
                <a:avLst/>
              </a:prstGeom>
              <a:blipFill>
                <a:blip r:embed="rId14"/>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C278B933-E4E2-D3A4-CF6B-309BCD2CE2AF}"/>
              </a:ext>
            </a:extLst>
          </p:cNvPr>
          <p:cNvSpPr/>
          <p:nvPr/>
        </p:nvSpPr>
        <p:spPr>
          <a:xfrm>
            <a:off x="4057650" y="4124289"/>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B56F33EE-24EC-012E-1BD5-353C37A409D8}"/>
              </a:ext>
            </a:extLst>
          </p:cNvPr>
          <p:cNvCxnSpPr>
            <a:cxnSpLocks/>
            <a:endCxn id="78" idx="2"/>
          </p:cNvCxnSpPr>
          <p:nvPr/>
        </p:nvCxnSpPr>
        <p:spPr>
          <a:xfrm flipV="1">
            <a:off x="4866364" y="4667250"/>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2E3B23-2151-628D-79EE-868B0BE490A5}"/>
              </a:ext>
            </a:extLst>
          </p:cNvPr>
          <p:cNvCxnSpPr>
            <a:cxnSpLocks/>
            <a:endCxn id="78" idx="6"/>
          </p:cNvCxnSpPr>
          <p:nvPr/>
        </p:nvCxnSpPr>
        <p:spPr>
          <a:xfrm flipV="1">
            <a:off x="6638925" y="4124325"/>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EA37F9C4-D1E8-912C-6277-1C8769F0180D}"/>
                  </a:ext>
                </a:extLst>
              </p:cNvPr>
              <p:cNvSpPr txBox="1"/>
              <p:nvPr/>
            </p:nvSpPr>
            <p:spPr>
              <a:xfrm>
                <a:off x="4513769" y="5460590"/>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p:sp>
            <p:nvSpPr>
              <p:cNvPr id="87" name="TextBox 86">
                <a:extLst>
                  <a:ext uri="{FF2B5EF4-FFF2-40B4-BE49-F238E27FC236}">
                    <a16:creationId xmlns:a16="http://schemas.microsoft.com/office/drawing/2014/main" id="{EA37F9C4-D1E8-912C-6277-1C8769F0180D}"/>
                  </a:ext>
                </a:extLst>
              </p:cNvPr>
              <p:cNvSpPr txBox="1">
                <a:spLocks noRot="1" noChangeAspect="1" noMove="1" noResize="1" noEditPoints="1" noAdjustHandles="1" noChangeArrowheads="1" noChangeShapeType="1" noTextEdit="1"/>
              </p:cNvSpPr>
              <p:nvPr/>
            </p:nvSpPr>
            <p:spPr>
              <a:xfrm>
                <a:off x="4513769" y="5460590"/>
                <a:ext cx="70518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C7A74C8A-40B5-FED7-FD2F-57812ED4EF77}"/>
                  </a:ext>
                </a:extLst>
              </p:cNvPr>
              <p:cNvSpPr txBox="1"/>
              <p:nvPr/>
            </p:nvSpPr>
            <p:spPr>
              <a:xfrm>
                <a:off x="6297593" y="5414970"/>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p:sp>
            <p:nvSpPr>
              <p:cNvPr id="88" name="TextBox 87">
                <a:extLst>
                  <a:ext uri="{FF2B5EF4-FFF2-40B4-BE49-F238E27FC236}">
                    <a16:creationId xmlns:a16="http://schemas.microsoft.com/office/drawing/2014/main" id="{C7A74C8A-40B5-FED7-FD2F-57812ED4EF77}"/>
                  </a:ext>
                </a:extLst>
              </p:cNvPr>
              <p:cNvSpPr txBox="1">
                <a:spLocks noRot="1" noChangeAspect="1" noMove="1" noResize="1" noEditPoints="1" noAdjustHandles="1" noChangeArrowheads="1" noChangeShapeType="1" noTextEdit="1"/>
              </p:cNvSpPr>
              <p:nvPr/>
            </p:nvSpPr>
            <p:spPr>
              <a:xfrm>
                <a:off x="6297593" y="5414970"/>
                <a:ext cx="705189"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2116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8</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9</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4849</Words>
  <Application>Microsoft Office PowerPoint</Application>
  <PresentationFormat>Widescreen</PresentationFormat>
  <Paragraphs>1098</Paragraphs>
  <Slides>62</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137</cp:revision>
  <dcterms:created xsi:type="dcterms:W3CDTF">2022-06-08T07:15:58Z</dcterms:created>
  <dcterms:modified xsi:type="dcterms:W3CDTF">2025-06-19T14:05:01Z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